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5" r:id="rId2"/>
  </p:sldIdLst>
  <p:sldSz cx="29260800" cy="16459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747775"/>
          </p15:clr>
        </p15:guide>
        <p15:guide id="2" pos="9216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A86ED4"/>
    <a:srgbClr val="B2FCB7"/>
    <a:srgbClr val="EAD1DC"/>
    <a:srgbClr val="741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2E2D22-E728-488F-8DB3-8402B593B122}">
  <a:tblStyle styleId="{1A2E2D22-E728-488F-8DB3-8402B593B1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44" d="100"/>
          <a:sy n="44" d="100"/>
        </p:scale>
        <p:origin x="872" y="232"/>
      </p:cViewPr>
      <p:guideLst>
        <p:guide orient="horz" pos="5184"/>
        <p:guide pos="9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48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61d6dba7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61d6dba78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"Suitable modifications may be </a:t>
            </a:r>
            <a:r>
              <a:rPr lang="en-IN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made  for studies </a:t>
            </a:r>
            <a:r>
              <a:rPr lang="en-IN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which do not have the </a:t>
            </a:r>
            <a:r>
              <a:rPr lang="en-IN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above subheadings.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7711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7466" y="2382640"/>
            <a:ext cx="27265920" cy="65683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1664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97440" y="9069200"/>
            <a:ext cx="27265920" cy="2536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896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997440" y="1424080"/>
            <a:ext cx="27265920" cy="18326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997440" y="1777920"/>
            <a:ext cx="8985600" cy="24182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768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997440" y="4446720"/>
            <a:ext cx="8985600" cy="101740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1463040" lvl="0" indent="-97536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3840"/>
            </a:lvl1pPr>
            <a:lvl2pPr marL="2926080" lvl="1" indent="-97536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3840"/>
            </a:lvl2pPr>
            <a:lvl3pPr marL="4389120" lvl="2" indent="-97536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3840"/>
            </a:lvl3pPr>
            <a:lvl4pPr marL="5852160" lvl="3" indent="-97536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3840"/>
            </a:lvl4pPr>
            <a:lvl5pPr marL="7315200" lvl="4" indent="-97536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3840"/>
            </a:lvl5pPr>
            <a:lvl6pPr marL="8778240" lvl="5" indent="-97536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3840"/>
            </a:lvl6pPr>
            <a:lvl7pPr marL="10241280" lvl="6" indent="-97536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3840"/>
            </a:lvl7pPr>
            <a:lvl8pPr marL="11704320" lvl="7" indent="-97536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3840"/>
            </a:lvl8pPr>
            <a:lvl9pPr marL="13167360" lvl="8" indent="-97536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384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568800" y="1440480"/>
            <a:ext cx="20376960" cy="130905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1536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4630400" y="-400"/>
            <a:ext cx="14630400" cy="1645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292560" tIns="292560" rIns="292560" bIns="29256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336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49600" y="3946160"/>
            <a:ext cx="12944640" cy="47433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1344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49600" y="8969840"/>
            <a:ext cx="12944640" cy="39523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672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5806400" y="2317040"/>
            <a:ext cx="12278400" cy="118243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1463040" lvl="0" indent="-109728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2926080" lvl="1" indent="-101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120" lvl="2" indent="-10160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5852160" lvl="3" indent="-10160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7315200" lvl="4" indent="-101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8778240" lvl="5" indent="-10160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0241280" lvl="6" indent="-10160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1704320" lvl="7" indent="-101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3167360" lvl="8" indent="-10160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997440" y="13537840"/>
            <a:ext cx="19196160" cy="19363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1463040" lvl="0" indent="-73152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997440" y="3539600"/>
            <a:ext cx="27265920" cy="628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38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997440" y="10087120"/>
            <a:ext cx="27265920" cy="4162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1463040" lvl="0" indent="-109728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2926080" lvl="1" indent="-101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120" lvl="2" indent="-10160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5852160" lvl="3" indent="-10160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7315200" lvl="4" indent="-101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8778240" lvl="5" indent="-10160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0241280" lvl="6" indent="-10160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1704320" lvl="7" indent="-101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3167360" lvl="8" indent="-10160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97440" y="1424080"/>
            <a:ext cx="27265920" cy="183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97440" y="3687920"/>
            <a:ext cx="27265920" cy="1093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7111866" y="14922294"/>
            <a:ext cx="1755840" cy="1259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3200">
                <a:solidFill>
                  <a:schemeClr val="dk2"/>
                </a:solidFill>
              </a:defRPr>
            </a:lvl1pPr>
            <a:lvl2pPr lvl="1" algn="r">
              <a:buNone/>
              <a:defRPr sz="3200">
                <a:solidFill>
                  <a:schemeClr val="dk2"/>
                </a:solidFill>
              </a:defRPr>
            </a:lvl2pPr>
            <a:lvl3pPr lvl="2" algn="r">
              <a:buNone/>
              <a:defRPr sz="3200">
                <a:solidFill>
                  <a:schemeClr val="dk2"/>
                </a:solidFill>
              </a:defRPr>
            </a:lvl3pPr>
            <a:lvl4pPr lvl="3" algn="r">
              <a:buNone/>
              <a:defRPr sz="3200">
                <a:solidFill>
                  <a:schemeClr val="dk2"/>
                </a:solidFill>
              </a:defRPr>
            </a:lvl4pPr>
            <a:lvl5pPr lvl="4" algn="r">
              <a:buNone/>
              <a:defRPr sz="3200">
                <a:solidFill>
                  <a:schemeClr val="dk2"/>
                </a:solidFill>
              </a:defRPr>
            </a:lvl5pPr>
            <a:lvl6pPr lvl="5" algn="r">
              <a:buNone/>
              <a:defRPr sz="3200">
                <a:solidFill>
                  <a:schemeClr val="dk2"/>
                </a:solidFill>
              </a:defRPr>
            </a:lvl6pPr>
            <a:lvl7pPr lvl="6" algn="r">
              <a:buNone/>
              <a:defRPr sz="3200">
                <a:solidFill>
                  <a:schemeClr val="dk2"/>
                </a:solidFill>
              </a:defRPr>
            </a:lvl7pPr>
            <a:lvl8pPr lvl="7" algn="r">
              <a:buNone/>
              <a:defRPr sz="3200">
                <a:solidFill>
                  <a:schemeClr val="dk2"/>
                </a:solidFill>
              </a:defRPr>
            </a:lvl8pPr>
            <a:lvl9pPr lvl="8" algn="r">
              <a:buNone/>
              <a:defRPr sz="32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48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1;p14">
            <a:extLst>
              <a:ext uri="{FF2B5EF4-FFF2-40B4-BE49-F238E27FC236}">
                <a16:creationId xmlns:a16="http://schemas.microsoft.com/office/drawing/2014/main" id="{FC8F14F3-6D40-061E-D59B-55D6CDEE8A24}"/>
              </a:ext>
            </a:extLst>
          </p:cNvPr>
          <p:cNvSpPr/>
          <p:nvPr/>
        </p:nvSpPr>
        <p:spPr>
          <a:xfrm>
            <a:off x="-28400" y="7120"/>
            <a:ext cx="29289600" cy="2370320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92560" tIns="292560" rIns="292560" bIns="292560" anchor="ctr" anchorCtr="0">
            <a:noAutofit/>
          </a:bodyPr>
          <a:lstStyle/>
          <a:p>
            <a:pPr algn="ctr"/>
            <a:endParaRPr sz="14336" dirty="0">
              <a:solidFill>
                <a:schemeClr val="tx1"/>
              </a:solidFill>
              <a:highlight>
                <a:srgbClr val="800080"/>
              </a:highlight>
            </a:endParaRPr>
          </a:p>
        </p:txBody>
      </p:sp>
      <p:sp>
        <p:nvSpPr>
          <p:cNvPr id="3" name="Google Shape;83;p14">
            <a:extLst>
              <a:ext uri="{FF2B5EF4-FFF2-40B4-BE49-F238E27FC236}">
                <a16:creationId xmlns:a16="http://schemas.microsoft.com/office/drawing/2014/main" id="{39464C43-9430-CBC7-AFE2-6E5D1D5174DA}"/>
              </a:ext>
            </a:extLst>
          </p:cNvPr>
          <p:cNvSpPr txBox="1"/>
          <p:nvPr/>
        </p:nvSpPr>
        <p:spPr>
          <a:xfrm>
            <a:off x="9003323" y="70163"/>
            <a:ext cx="19959674" cy="2158479"/>
          </a:xfrm>
          <a:prstGeom prst="rect">
            <a:avLst/>
          </a:prstGeom>
          <a:noFill/>
          <a:ln w="9525">
            <a:noFill/>
          </a:ln>
        </p:spPr>
        <p:txBody>
          <a:bodyPr spcFirstLastPara="1" wrap="square" lIns="292560" tIns="292560" rIns="292560" bIns="292560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IN" sz="5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</a:p>
          <a:p>
            <a:pPr algn="ctr">
              <a:lnSpc>
                <a:spcPct val="115000"/>
              </a:lnSpc>
            </a:pPr>
            <a:r>
              <a:rPr lang="en-IN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Presenting author and affiliation</a:t>
            </a:r>
          </a:p>
          <a:p>
            <a:pPr algn="ctr">
              <a:lnSpc>
                <a:spcPct val="115000"/>
              </a:lnSpc>
            </a:pPr>
            <a:r>
              <a:rPr lang="en-IN" sz="3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All other authors and affiliations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5A70270A-9A96-F081-04E6-5F193F3E0761}"/>
              </a:ext>
            </a:extLst>
          </p:cNvPr>
          <p:cNvSpPr/>
          <p:nvPr/>
        </p:nvSpPr>
        <p:spPr>
          <a:xfrm>
            <a:off x="297802" y="2978523"/>
            <a:ext cx="9385460" cy="4947998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Introduction/Abstract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0EFF3F7F-A855-0A5C-FDAE-40DC3C95036B}"/>
              </a:ext>
            </a:extLst>
          </p:cNvPr>
          <p:cNvSpPr/>
          <p:nvPr/>
        </p:nvSpPr>
        <p:spPr>
          <a:xfrm>
            <a:off x="336504" y="8319322"/>
            <a:ext cx="9346758" cy="7811632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Objectives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3CC6028-8FAA-0EDA-BF06-9678AFC1F722}"/>
              </a:ext>
            </a:extLst>
          </p:cNvPr>
          <p:cNvSpPr/>
          <p:nvPr/>
        </p:nvSpPr>
        <p:spPr>
          <a:xfrm>
            <a:off x="10044399" y="2978522"/>
            <a:ext cx="12041877" cy="7538195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Materials &amp; Methodology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CFF1FE39-9AEE-DBDF-64D6-4365E8C0E376}"/>
              </a:ext>
            </a:extLst>
          </p:cNvPr>
          <p:cNvSpPr/>
          <p:nvPr/>
        </p:nvSpPr>
        <p:spPr>
          <a:xfrm>
            <a:off x="10044398" y="10878155"/>
            <a:ext cx="12041877" cy="5252799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Results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8DA03EE-2754-5CDD-138E-6301EEE65019}"/>
              </a:ext>
            </a:extLst>
          </p:cNvPr>
          <p:cNvSpPr/>
          <p:nvPr/>
        </p:nvSpPr>
        <p:spPr>
          <a:xfrm>
            <a:off x="22447413" y="3079260"/>
            <a:ext cx="6515585" cy="5430858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Conclusions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69E2A43-7EBD-C693-E9CE-0E61D1BCD69A}"/>
              </a:ext>
            </a:extLst>
          </p:cNvPr>
          <p:cNvSpPr/>
          <p:nvPr/>
        </p:nvSpPr>
        <p:spPr>
          <a:xfrm>
            <a:off x="22447412" y="12523313"/>
            <a:ext cx="6515585" cy="3646713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3200" dirty="0">
                <a:solidFill>
                  <a:schemeClr val="bg1"/>
                </a:solidFill>
              </a:rPr>
              <a:t>Acknowledgments or Contact</a:t>
            </a:r>
            <a:endParaRPr lang="en-IN" sz="3200" dirty="0">
              <a:solidFill>
                <a:schemeClr val="bg1"/>
              </a:solidFill>
            </a:endParaRP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2CBF8E40-FFE4-0883-3310-06486F73B13A}"/>
              </a:ext>
            </a:extLst>
          </p:cNvPr>
          <p:cNvSpPr/>
          <p:nvPr/>
        </p:nvSpPr>
        <p:spPr>
          <a:xfrm>
            <a:off x="22447413" y="8693360"/>
            <a:ext cx="6515585" cy="3646713"/>
          </a:xfrm>
          <a:prstGeom prst="roundRect">
            <a:avLst/>
          </a:prstGeom>
          <a:solidFill>
            <a:srgbClr val="A86ED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defRPr b="1">
                <a:solidFill>
                  <a:srgbClr val="004D88"/>
                </a:solidFill>
              </a:defRPr>
            </a:pPr>
            <a:r>
              <a:rPr lang="en-US" sz="3200" dirty="0">
                <a:solidFill>
                  <a:schemeClr val="bg1"/>
                </a:solidFill>
              </a:rPr>
              <a:t>References</a:t>
            </a:r>
          </a:p>
          <a:p>
            <a:pPr>
              <a:defRPr b="1">
                <a:solidFill>
                  <a:srgbClr val="004D88"/>
                </a:solidFill>
              </a:defRPr>
            </a:pPr>
            <a:r>
              <a:rPr lang="en-US" sz="2400" dirty="0">
                <a:solidFill>
                  <a:schemeClr val="bg1"/>
                </a:solidFill>
              </a:rPr>
              <a:t>Enter text here</a:t>
            </a:r>
            <a:endParaRPr lang="en-IN" sz="2400" dirty="0">
              <a:solidFill>
                <a:schemeClr val="bg1"/>
              </a:solidFill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A23F048F-1132-62C8-E138-903222F3C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0163"/>
            <a:ext cx="9179332" cy="201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3232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5763</TotalTime>
  <Words>61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Shraddha</dc:creator>
  <cp:lastModifiedBy>Microsoft Office User</cp:lastModifiedBy>
  <cp:revision>12</cp:revision>
  <dcterms:modified xsi:type="dcterms:W3CDTF">2025-01-27T05:09:12Z</dcterms:modified>
</cp:coreProperties>
</file>